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71" r:id="rId3"/>
    <p:sldId id="272" r:id="rId4"/>
    <p:sldId id="273" r:id="rId5"/>
    <p:sldId id="274" r:id="rId6"/>
    <p:sldId id="275" r:id="rId7"/>
    <p:sldId id="259" r:id="rId8"/>
    <p:sldId id="268" r:id="rId9"/>
    <p:sldId id="269" r:id="rId10"/>
    <p:sldId id="265" r:id="rId11"/>
    <p:sldId id="270" r:id="rId12"/>
    <p:sldId id="260" r:id="rId13"/>
    <p:sldId id="261" r:id="rId14"/>
    <p:sldId id="276" r:id="rId15"/>
    <p:sldId id="263" r:id="rId16"/>
    <p:sldId id="277" r:id="rId17"/>
    <p:sldId id="279" r:id="rId18"/>
    <p:sldId id="280" r:id="rId19"/>
    <p:sldId id="282" r:id="rId20"/>
    <p:sldId id="281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0" d="100"/>
          <a:sy n="60" d="100"/>
        </p:scale>
        <p:origin x="1800" y="11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04EF88-3054-4846-883F-28530866D952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AABB32-02AC-4899-B35F-5D71545107D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27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ABB32-02AC-4899-B35F-5D71545107D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702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ABB32-02AC-4899-B35F-5D71545107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04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AABB32-02AC-4899-B35F-5D71545107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650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93B01F-3713-4030-AC30-4D4199407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CDFE80A-139D-4309-8AE7-403FC4184D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15AA7F9-0880-4552-B85B-1739A7259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1C9913B-6CEE-471F-90C9-533329742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4289C7-DA06-4998-826D-A6999B8F4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003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D6169D-2113-497C-89C8-304FF0026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5B56691-3CDE-4D3B-970C-4023733DEE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246F146-5DC3-4342-B980-C0888A54B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0783E5-8118-4FEE-8875-DBF0C4AE6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22D9F2F-08B5-491F-AC47-9B6865835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12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79EB76D-15D3-4F63-A783-A3D30CC714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84BE4FF-DB33-4CF3-96FE-A081C0F679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41B4D9-3CED-492F-8398-BB60DFA62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A223118-C9B9-408C-9D58-BCAB8A196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F589AA-047B-4F62-A94F-693E50764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75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9D3910-5CB0-4A8F-8840-7721C672C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3905EE-DC0E-4F19-BA8D-A98A7F1E9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594EB3-C1F8-4CDA-9F8E-698DC1F52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4924C2-43A4-47E2-8023-D3E4407A2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D3F702-B8C3-4373-90C6-A18B98850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677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D5AD24-156F-4730-91D7-0BCFEE0F0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6EE97F1-7C03-4BCC-BA87-FBE054F379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5643A93-8CCC-4921-9269-07ED07497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2C775A-048E-4F3A-B5B6-E97D7DF76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70FFDA-812B-4E45-8E61-09862A711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373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044F75-AAD2-40AE-8598-8FF3A68AA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C267C36-9C40-419A-9940-B6215283F5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2CAB8C1-2986-4FCE-8470-B315939D88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0529FC0-271D-49FF-94C0-73301AE147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4D7C86E-56B1-4F0F-ABE6-2095A45A6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5B6A9DE-E300-45E4-9EA1-6793F4CEE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138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D9775E-996B-46B7-B0E6-811AE29EC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7B34460-8DD3-485E-AECC-58239C082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73EE55C-EC4D-4CB6-B751-A76A01502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D12E85B-6D37-45DE-A739-2AF1B2F77D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CC939FF-BDBE-4CA5-969D-A2CF52C96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AAF66F7-6B07-4E41-B17F-E5913E888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8B0ACEA-86B0-439D-BA1C-073629B54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5E3B9F2-C78E-4DB1-AE13-BD364AE78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97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4A87EF-4AA8-461E-A3D3-944A75192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C26FBD0-5316-424F-81B0-D219AF2BB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42E0732-B9FF-475C-A9BC-A9B03E095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7980BB7-862B-429D-9CCA-7C60D6956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99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17BF600-3147-44CE-A8B7-3D85C8E21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B11C4D4-BCD4-443F-863F-FF44CD67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82C31B1-D32A-46A7-AC64-D2D103B3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80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9D86F4-E97A-4F44-89B4-09D1F7CC9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ABF909-C79D-4631-922F-F8A94E534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8CF7392-92B5-4345-ABD1-E7014EB7C5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C1547F9-D3DE-432F-9049-42F5F1445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BB90C4-5F80-4752-9AD4-05143011E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3AE6752-F8C4-4CE5-84D7-48A9E1AB4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795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F6FC4F-817A-4667-93E3-FFB71FA6B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C2A5B16-322B-45BA-BC49-929BCA7F75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232C754-CA0B-4EA9-9479-35B1FEAB6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2900B9D-AAF3-4C44-B174-DCCA736D2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F6E909-F67E-41E4-911E-BD869C8C5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0FC5EF3-7CC7-4CAE-B2AE-14BF1D2A2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50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DAE2F18-3473-4528-88DF-B15813AE9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052A3D8-F656-4E2C-8E2D-21D3892925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7F9801-FCFC-48B4-B2C2-A9D551EE45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A46EB-61F5-4164-8FA7-275D2C56EC85}" type="datetimeFigureOut">
              <a:rPr lang="en-US" smtClean="0"/>
              <a:t>3/28/2021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2AF0250-D4CB-4537-9546-F6408B0315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690251-1B29-4C47-BB5E-51A2277621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874C0-71CE-4C97-9E18-279223B75A5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32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1C1B364-C02A-4BBB-8182-545B9F2D5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93FCC6E-F4F2-4A83-BDAC-48393F396749}"/>
              </a:ext>
            </a:extLst>
          </p:cNvPr>
          <p:cNvSpPr txBox="1"/>
          <p:nvPr/>
        </p:nvSpPr>
        <p:spPr>
          <a:xfrm>
            <a:off x="3724549" y="6146400"/>
            <a:ext cx="4742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 err="1">
                <a:solidFill>
                  <a:schemeClr val="bg1"/>
                </a:solidFill>
              </a:rPr>
              <a:t>created</a:t>
            </a:r>
            <a:r>
              <a:rPr lang="de-DE" sz="1400" dirty="0">
                <a:solidFill>
                  <a:schemeClr val="bg1"/>
                </a:solidFill>
              </a:rPr>
              <a:t> </a:t>
            </a:r>
            <a:r>
              <a:rPr lang="de-DE" sz="1400" dirty="0" err="1">
                <a:solidFill>
                  <a:schemeClr val="bg1"/>
                </a:solidFill>
              </a:rPr>
              <a:t>by</a:t>
            </a:r>
            <a:r>
              <a:rPr lang="de-DE" sz="1400" dirty="0">
                <a:solidFill>
                  <a:schemeClr val="bg1"/>
                </a:solidFill>
              </a:rPr>
              <a:t> </a:t>
            </a:r>
            <a:r>
              <a:rPr lang="de-DE" b="1" dirty="0">
                <a:solidFill>
                  <a:schemeClr val="bg1"/>
                </a:solidFill>
              </a:rPr>
              <a:t>Marco, Harald, Rene, Phillip and Leonie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988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8FA6DE08-DEE9-472F-9834-56FD56BF2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48578"/>
            <a:ext cx="12192000" cy="775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884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7521DD34-C6F2-4402-9A01-962807DB6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5779352-3D80-4023-8308-C94239D5F1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39" r="12143"/>
          <a:stretch/>
        </p:blipFill>
        <p:spPr>
          <a:xfrm>
            <a:off x="7619678" y="84773"/>
            <a:ext cx="4458211" cy="4695774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FC25D3A9-8DAC-4F15-A445-9D092B7CCA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9902"/>
          <a:stretch/>
        </p:blipFill>
        <p:spPr>
          <a:xfrm>
            <a:off x="6358710" y="3288517"/>
            <a:ext cx="1120394" cy="1492030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1A58FF44-F7B5-4878-9B9D-A269A89161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64" y="3288517"/>
            <a:ext cx="6068773" cy="3449292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8E6F7D47-905A-4CC9-B258-F8A5B65552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8710" y="5061175"/>
            <a:ext cx="4782217" cy="1676634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sp>
        <p:nvSpPr>
          <p:cNvPr id="57" name="Titel 1">
            <a:extLst>
              <a:ext uri="{FF2B5EF4-FFF2-40B4-BE49-F238E27FC236}">
                <a16:creationId xmlns:a16="http://schemas.microsoft.com/office/drawing/2014/main" id="{11BD25F3-FB44-4349-92F4-40AB265D1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663636" y="463181"/>
            <a:ext cx="10762488" cy="12070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Player control</a:t>
            </a:r>
          </a:p>
        </p:txBody>
      </p: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B5E71474-5404-4D3F-B8F3-F27DED72E3A5}"/>
              </a:ext>
            </a:extLst>
          </p:cNvPr>
          <p:cNvCxnSpPr>
            <a:cxnSpLocks/>
          </p:cNvCxnSpPr>
          <p:nvPr/>
        </p:nvCxnSpPr>
        <p:spPr>
          <a:xfrm>
            <a:off x="2294021" y="2117559"/>
            <a:ext cx="31282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81505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188C8C-209D-4513-B546-D701BD28A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756" y="321211"/>
            <a:ext cx="10762488" cy="12070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Gravity control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6375111-306C-49EA-9DD1-79A2ED7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3354776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Grafik 58">
            <a:extLst>
              <a:ext uri="{FF2B5EF4-FFF2-40B4-BE49-F238E27FC236}">
                <a16:creationId xmlns:a16="http://schemas.microsoft.com/office/drawing/2014/main" id="{1BE17F88-C66F-4843-820B-A4FC0BD059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3" r="-2" b="11844"/>
          <a:stretch/>
        </p:blipFill>
        <p:spPr>
          <a:xfrm>
            <a:off x="6370320" y="2423040"/>
            <a:ext cx="5212080" cy="3857568"/>
          </a:xfrm>
          <a:prstGeom prst="rect">
            <a:avLst/>
          </a:prstGeom>
        </p:spPr>
      </p:pic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69B4F189-F08F-46E2-8DF9-A8361BD63A85}"/>
              </a:ext>
            </a:extLst>
          </p:cNvPr>
          <p:cNvCxnSpPr/>
          <p:nvPr/>
        </p:nvCxnSpPr>
        <p:spPr>
          <a:xfrm>
            <a:off x="4484437" y="476310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Grafik 60">
            <a:extLst>
              <a:ext uri="{FF2B5EF4-FFF2-40B4-BE49-F238E27FC236}">
                <a16:creationId xmlns:a16="http://schemas.microsoft.com/office/drawing/2014/main" id="{48790FB1-FEBB-451C-BDAE-F5B8177F9A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58" y="3252200"/>
            <a:ext cx="4507464" cy="2817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305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068342-16F0-4366-A6C1-B345EFC1C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756" y="321211"/>
            <a:ext cx="10762488" cy="12070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Camera Control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BE79A30-FDEA-4EE6-8185-E3DB321A94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74" r="10628" b="2"/>
          <a:stretch/>
        </p:blipFill>
        <p:spPr>
          <a:xfrm>
            <a:off x="609600" y="2423680"/>
            <a:ext cx="5212080" cy="3856948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375111-306C-49EA-9DD1-79A2ED7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3354776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1E81B2AF-EF0E-4F07-AA24-644CCC0AB1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87" r="22374" b="1"/>
          <a:stretch/>
        </p:blipFill>
        <p:spPr>
          <a:xfrm>
            <a:off x="6370320" y="2423040"/>
            <a:ext cx="5212080" cy="3857568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982363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068342-16F0-4366-A6C1-B345EFC1C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756" y="321211"/>
            <a:ext cx="10762488" cy="12070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Damage System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375111-306C-49EA-9DD1-79A2ED7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3354776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nhaltsplatzhalter 7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79249A74-F15B-4A2C-A9F7-C9E9F04589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06" y="2431946"/>
            <a:ext cx="5649924" cy="3182791"/>
          </a:xfrm>
          <a:ln w="34925">
            <a:solidFill>
              <a:schemeClr val="tx1"/>
            </a:solidFill>
          </a:ln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DF3137E-6BD5-463A-8D6F-59EB8553FE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982" y="2443979"/>
            <a:ext cx="5684512" cy="3170758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554552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7B88C1-8613-40C6-9519-AA8D773DD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18457"/>
            <a:ext cx="3322317" cy="29758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Gameplay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DC270D53-A629-4589-A03A-AC00E529E8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678" y="1642858"/>
            <a:ext cx="6436548" cy="3572283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741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D4D8B30-364D-4927-B259-3940CEBCDB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939" y="213864"/>
            <a:ext cx="11260121" cy="6430272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320817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32A0846A-693B-49F4-9F77-E06EBF65A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589B9AB1-A705-49E0-8F22-F29A400BC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886" y="228153"/>
            <a:ext cx="11298227" cy="6401693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29308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2CAAC2D-DCD7-4985-8D33-4F15A7924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05DD51B-9693-4E52-BB61-4F401F8AE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886" y="223390"/>
            <a:ext cx="11298227" cy="6411220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823096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15411F5-F55B-4CCE-8261-DE6DC450F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8FABFDA-0B12-40BE-AD9F-D79B33CB3F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413" y="218627"/>
            <a:ext cx="11279174" cy="6420746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59132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15EE0-0309-41A3-97B7-3F7566504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de-DE" b="1"/>
              <a:t>Table of contents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823D3A-26B1-4259-86AF-C5220967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8237" y="2279018"/>
            <a:ext cx="5314543" cy="3375920"/>
          </a:xfrm>
        </p:spPr>
        <p:txBody>
          <a:bodyPr anchor="t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de-DE" sz="3000" dirty="0"/>
              <a:t> Story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3000" dirty="0"/>
              <a:t>    Levels and Rooms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Game Mechanics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Gameplay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Website</a:t>
            </a:r>
          </a:p>
          <a:p>
            <a:endParaRPr lang="en-US" sz="1800" dirty="0"/>
          </a:p>
        </p:txBody>
      </p:sp>
      <p:sp>
        <p:nvSpPr>
          <p:cNvPr id="23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11633F1-0510-46F3-A8F2-5F923BCD3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75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24483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F27CB0C-5454-4B9E-8098-20E383AB1F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9980"/>
          <a:stretch/>
        </p:blipFill>
        <p:spPr>
          <a:xfrm>
            <a:off x="360947" y="499136"/>
            <a:ext cx="11470106" cy="5859727"/>
          </a:xfrm>
          <a:prstGeom prst="rect">
            <a:avLst/>
          </a:prstGeom>
          <a:ln w="3492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144121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15EE0-0309-41A3-97B7-3F7566504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de-DE" b="1"/>
              <a:t>Table of contents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823D3A-26B1-4259-86AF-C5220967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8237" y="2279018"/>
            <a:ext cx="5314543" cy="3375920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3000" dirty="0"/>
              <a:t>    Story</a:t>
            </a:r>
          </a:p>
          <a:p>
            <a:pPr>
              <a:lnSpc>
                <a:spcPct val="150000"/>
              </a:lnSpc>
            </a:pPr>
            <a:r>
              <a:rPr lang="de-DE" sz="3000" dirty="0"/>
              <a:t> Levels and Rooms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Game Mechanics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Gameplay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Website</a:t>
            </a:r>
          </a:p>
          <a:p>
            <a:endParaRPr lang="en-US" sz="1800" dirty="0"/>
          </a:p>
        </p:txBody>
      </p:sp>
      <p:sp>
        <p:nvSpPr>
          <p:cNvPr id="23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11633F1-0510-46F3-A8F2-5F923BCD3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75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805225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15EE0-0309-41A3-97B7-3F7566504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de-DE" b="1"/>
              <a:t>Table of contents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823D3A-26B1-4259-86AF-C5220967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8237" y="2279018"/>
            <a:ext cx="5314543" cy="3375920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3000" dirty="0"/>
              <a:t>    Story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3000" dirty="0"/>
              <a:t>    Levels and Rooms</a:t>
            </a:r>
          </a:p>
          <a:p>
            <a:pPr>
              <a:lnSpc>
                <a:spcPct val="150000"/>
              </a:lnSpc>
            </a:pPr>
            <a:r>
              <a:rPr lang="en-US" sz="3000" dirty="0"/>
              <a:t> Game Mechanics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Gameplay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Website</a:t>
            </a:r>
          </a:p>
          <a:p>
            <a:endParaRPr lang="en-US" sz="1800" dirty="0"/>
          </a:p>
        </p:txBody>
      </p:sp>
      <p:sp>
        <p:nvSpPr>
          <p:cNvPr id="23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11633F1-0510-46F3-A8F2-5F923BCD3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75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62786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15EE0-0309-41A3-97B7-3F7566504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de-DE" b="1"/>
              <a:t>Table of contents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823D3A-26B1-4259-86AF-C5220967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8237" y="2279018"/>
            <a:ext cx="5314543" cy="3375920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3000" dirty="0"/>
              <a:t>    Story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3000" dirty="0"/>
              <a:t>    Levels and Rooms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Game Mechanics</a:t>
            </a:r>
          </a:p>
          <a:p>
            <a:pPr>
              <a:lnSpc>
                <a:spcPct val="150000"/>
              </a:lnSpc>
            </a:pPr>
            <a:r>
              <a:rPr lang="en-US" sz="3000" dirty="0"/>
              <a:t> Gameplay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Website</a:t>
            </a:r>
          </a:p>
          <a:p>
            <a:endParaRPr lang="en-US" sz="1800" dirty="0"/>
          </a:p>
        </p:txBody>
      </p:sp>
      <p:sp>
        <p:nvSpPr>
          <p:cNvPr id="23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11633F1-0510-46F3-A8F2-5F923BCD3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75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166741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A15EE0-0309-41A3-97B7-3F7566504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de-DE" b="1"/>
              <a:t>Table of contents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E823D3A-26B1-4259-86AF-C522096758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8237" y="2279018"/>
            <a:ext cx="5314543" cy="3375920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de-DE" sz="3000" dirty="0"/>
              <a:t>    Story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sz="3000" dirty="0"/>
              <a:t>    Levels and Rooms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Game Mechanics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3000" dirty="0"/>
              <a:t>    Gameplay</a:t>
            </a:r>
          </a:p>
          <a:p>
            <a:pPr>
              <a:lnSpc>
                <a:spcPct val="150000"/>
              </a:lnSpc>
            </a:pPr>
            <a:r>
              <a:rPr lang="en-US" sz="3000" dirty="0"/>
              <a:t> Website</a:t>
            </a:r>
          </a:p>
          <a:p>
            <a:endParaRPr lang="en-US" sz="1800" dirty="0"/>
          </a:p>
        </p:txBody>
      </p:sp>
      <p:sp>
        <p:nvSpPr>
          <p:cNvPr id="23" name="Freeform: Shape 18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11633F1-0510-46F3-A8F2-5F923BCD3C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75"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433702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C3AA3FE-97DD-4B63-B8F9-591860EB8E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6040"/>
            <a:ext cx="12212390" cy="711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94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7C3AA3FE-97DD-4B63-B8F9-591860EB8E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6040"/>
            <a:ext cx="12212390" cy="7110079"/>
          </a:xfrm>
          <a:prstGeom prst="rect">
            <a:avLst/>
          </a:prstGeom>
        </p:spPr>
      </p:pic>
      <p:sp>
        <p:nvSpPr>
          <p:cNvPr id="4" name="Pfeil: nach unten 3">
            <a:extLst>
              <a:ext uri="{FF2B5EF4-FFF2-40B4-BE49-F238E27FC236}">
                <a16:creationId xmlns:a16="http://schemas.microsoft.com/office/drawing/2014/main" id="{967FDFFC-52AE-4F82-8872-50124966B488}"/>
              </a:ext>
            </a:extLst>
          </p:cNvPr>
          <p:cNvSpPr/>
          <p:nvPr/>
        </p:nvSpPr>
        <p:spPr>
          <a:xfrm>
            <a:off x="4074695" y="1326369"/>
            <a:ext cx="1203158" cy="1609336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7F643DF-8C90-467F-A5C6-4FA76C951B66}"/>
              </a:ext>
            </a:extLst>
          </p:cNvPr>
          <p:cNvSpPr txBox="1"/>
          <p:nvPr/>
        </p:nvSpPr>
        <p:spPr>
          <a:xfrm>
            <a:off x="3787312" y="126040"/>
            <a:ext cx="17779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200" b="1" dirty="0">
                <a:solidFill>
                  <a:schemeClr val="bg1"/>
                </a:solidFill>
              </a:rPr>
              <a:t>Olaf</a:t>
            </a:r>
            <a:endParaRPr 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518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D004A3-2A0A-4842-8DCD-4A18DC4B3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1415B1-3CF2-4948-BD86-DB6AD4853A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2CD4298-F052-4967-8B03-7C6752E0B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6040"/>
            <a:ext cx="12212390" cy="7110079"/>
          </a:xfrm>
          <a:prstGeom prst="rect">
            <a:avLst/>
          </a:prstGeom>
        </p:spPr>
      </p:pic>
      <p:sp>
        <p:nvSpPr>
          <p:cNvPr id="5" name="Pfeil: nach unten 4">
            <a:extLst>
              <a:ext uri="{FF2B5EF4-FFF2-40B4-BE49-F238E27FC236}">
                <a16:creationId xmlns:a16="http://schemas.microsoft.com/office/drawing/2014/main" id="{0F49ABF6-D13A-41BC-8151-391684CB34FF}"/>
              </a:ext>
            </a:extLst>
          </p:cNvPr>
          <p:cNvSpPr/>
          <p:nvPr/>
        </p:nvSpPr>
        <p:spPr>
          <a:xfrm>
            <a:off x="7636043" y="1380787"/>
            <a:ext cx="1203158" cy="1552473"/>
          </a:xfrm>
          <a:prstGeom prst="downArrow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36107081-8053-4F6F-AEFF-1725E685BB09}"/>
              </a:ext>
            </a:extLst>
          </p:cNvPr>
          <p:cNvSpPr txBox="1"/>
          <p:nvPr/>
        </p:nvSpPr>
        <p:spPr>
          <a:xfrm>
            <a:off x="7133794" y="214146"/>
            <a:ext cx="22076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200" b="1" dirty="0">
                <a:solidFill>
                  <a:schemeClr val="bg1"/>
                </a:solidFill>
              </a:rPr>
              <a:t>Brian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675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</Words>
  <Application>Microsoft Office PowerPoint</Application>
  <PresentationFormat>Breitbild</PresentationFormat>
  <Paragraphs>41</Paragraphs>
  <Slides>20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Tw Cen MT</vt:lpstr>
      <vt:lpstr>Office</vt:lpstr>
      <vt:lpstr>PowerPoint-Präsentation</vt:lpstr>
      <vt:lpstr>Table of contents</vt:lpstr>
      <vt:lpstr>Table of contents</vt:lpstr>
      <vt:lpstr>Table of contents</vt:lpstr>
      <vt:lpstr>Table of contents</vt:lpstr>
      <vt:lpstr>Table of contents</vt:lpstr>
      <vt:lpstr>PowerPoint-Präsentation</vt:lpstr>
      <vt:lpstr>PowerPoint-Präsentation</vt:lpstr>
      <vt:lpstr>PowerPoint-Präsentation</vt:lpstr>
      <vt:lpstr>PowerPoint-Präsentation</vt:lpstr>
      <vt:lpstr>Player control</vt:lpstr>
      <vt:lpstr>Gravity control</vt:lpstr>
      <vt:lpstr>Camera Control</vt:lpstr>
      <vt:lpstr>Damage System</vt:lpstr>
      <vt:lpstr>Gameplay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Leonie Moedl</dc:creator>
  <cp:lastModifiedBy>Leonie Moedl</cp:lastModifiedBy>
  <cp:revision>35</cp:revision>
  <dcterms:created xsi:type="dcterms:W3CDTF">2021-03-28T11:22:51Z</dcterms:created>
  <dcterms:modified xsi:type="dcterms:W3CDTF">2021-03-29T16:29:43Z</dcterms:modified>
</cp:coreProperties>
</file>

<file path=docProps/thumbnail.jpeg>
</file>